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9" r:id="rId3"/>
    <p:sldId id="262" r:id="rId4"/>
    <p:sldId id="264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864"/>
    <p:restoredTop sz="96018"/>
  </p:normalViewPr>
  <p:slideViewPr>
    <p:cSldViewPr snapToGrid="0" snapToObjects="1">
      <p:cViewPr varScale="1">
        <p:scale>
          <a:sx n="105" d="100"/>
          <a:sy n="105" d="100"/>
        </p:scale>
        <p:origin x="192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2DB96-6C6A-6C44-A653-36341BA1D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56B6B1-AB22-8449-8628-82AEC4A79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910BD-AD56-A84B-AA6E-4E168C416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4741-C587-704D-973B-B6705F7D934C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4F473-8AE0-C243-BE31-D67CC3CF3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894B-B421-8249-B841-FB24E54F3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4600-3E8F-484F-BF6D-BCECD90E0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6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299E6-D014-6C44-B246-767746BEE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123A05-1D4D-324A-92A1-5FA0FAF8F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CAE11-0BAE-2D4F-A537-BBF96BBD1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4741-C587-704D-973B-B6705F7D934C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BF0A9-EB63-3B41-846F-DCC6580F8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9C77D-3507-9B4F-B646-C34146BC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4600-3E8F-484F-BF6D-BCECD90E0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4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8AD9AB-826B-E040-8DD6-B77F482C7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0BA69-2D81-154D-BA89-425F11C6EF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1C221-028A-A849-A2A0-72357B713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4741-C587-704D-973B-B6705F7D934C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F35B8-4DAC-F947-8450-60283A94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EA959-3E6C-F54A-87F3-305BECDDC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4600-3E8F-484F-BF6D-BCECD90E0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5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E27E7-1CDA-344E-9E59-942FE3496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59A0F-D806-134D-884C-6CF38EB76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7B099-A42A-DD4C-8DF6-67F88B7D0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4741-C587-704D-973B-B6705F7D934C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3BCA1-5160-0148-B379-5B9261EC1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4A983-E473-0B44-B3DB-26A637837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4600-3E8F-484F-BF6D-BCECD90E0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111E5-DE82-F844-A042-32818D050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20653-0073-6540-8DD0-E09DD2272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E463A-4B2E-B44E-9B1B-1E0E2666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4741-C587-704D-973B-B6705F7D934C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3B00B-E0C8-BF46-A8A0-4DD40D4CE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28F91-C993-7C46-A0FB-5D4F784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4600-3E8F-484F-BF6D-BCECD90E0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8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CC79D-E623-6C4A-92E7-884BE3EBD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694C4-032A-D541-A83A-D79E9ABED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5ED2E-E97D-4B4A-9E8A-1A0B4928D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180F7-6F92-B243-949B-782CDF1D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4741-C587-704D-973B-B6705F7D934C}" type="datetimeFigureOut">
              <a:rPr lang="en-US" smtClean="0"/>
              <a:t>2/26/24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6EB3C-A153-9442-B65F-D0C5463E7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D4429-9918-FC46-A19E-27F45434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4600-3E8F-484F-BF6D-BCECD90E0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8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6416F-6CDB-BA43-9B2C-E045916F3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09EA7-C321-F245-8C9E-A727681F3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2E588-5A09-CF4E-841A-8B11C5529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8FEE39-600E-B74D-B21C-629E4BA14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BFDFAF-B0A2-6E4D-8F87-E7D7247D01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ADC475-6205-AE47-B539-1BEF48CB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4741-C587-704D-973B-B6705F7D934C}" type="datetimeFigureOut">
              <a:rPr lang="en-US" smtClean="0"/>
              <a:t>2/26/24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7EC645-8464-E048-91EB-369260EBE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9109AC-79D6-7542-A099-F20A424B0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4600-3E8F-484F-BF6D-BCECD90E0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7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D9CA1-5252-9941-8CC7-5B706426B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599FC-2B09-4F4A-9C64-8849D112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4741-C587-704D-973B-B6705F7D934C}" type="datetimeFigureOut">
              <a:rPr lang="en-US" smtClean="0"/>
              <a:t>2/26/24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77DA1-9DD1-F24D-92A6-337AF479A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EDE0A-A088-B848-9E3D-B6AAAE17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4600-3E8F-484F-BF6D-BCECD90E0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0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ADD038-B95F-6A44-BE13-966AC5166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4741-C587-704D-973B-B6705F7D934C}" type="datetimeFigureOut">
              <a:rPr lang="en-US" smtClean="0"/>
              <a:t>2/26/24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7E19CF-5B96-B245-8D1A-4155AA33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91D23-6ADF-0C48-B38C-93B360024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4600-3E8F-484F-BF6D-BCECD90E0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3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D7A43-BA1E-D245-8DFC-4B71549D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86918-FD27-9B4E-A590-33EB627DC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447CD-0068-A44E-A711-17CA51A03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94D5E-6410-0D4E-8C31-BD0F95DA5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4741-C587-704D-973B-B6705F7D934C}" type="datetimeFigureOut">
              <a:rPr lang="en-US" smtClean="0"/>
              <a:t>2/26/24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6E525-154F-E642-AA7B-C9D845F5D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EA0E4-B7B5-4F4F-9D36-053CCDC9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4600-3E8F-484F-BF6D-BCECD90E0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3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E95F0-2ECC-1D4D-B5F5-7967D3211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100F68-337C-5B4A-AF23-85BFA55AE5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E02802-CE3B-F14F-B5DF-1C80835FC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9EE821-5F68-1449-BF76-A127844E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4741-C587-704D-973B-B6705F7D934C}" type="datetimeFigureOut">
              <a:rPr lang="en-US" smtClean="0"/>
              <a:t>2/26/24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CFC14-498F-A143-8B84-69754075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D5A40-9341-E744-A293-8AFA2253B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44600-3E8F-484F-BF6D-BCECD90E0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6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628474-1784-2B43-B1C4-0035F8E99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7E95E-A7BF-4845-8EC1-1B228C951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E4517-8582-6C41-83C9-5A51D0C97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44741-C587-704D-973B-B6705F7D934C}" type="datetimeFigureOut">
              <a:rPr lang="en-US" smtClean="0"/>
              <a:t>2/26/24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561C8-6CAE-DC48-A7A2-7F2A10F2C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DD1E2-B9B5-4444-A83D-C9FD4E35D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44600-3E8F-484F-BF6D-BCECD90E0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0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2815-FDC0-C0FD-BF39-C4E285B78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people in a conference room&#10;&#10;Description automatically generated">
            <a:extLst>
              <a:ext uri="{FF2B5EF4-FFF2-40B4-BE49-F238E27FC236}">
                <a16:creationId xmlns:a16="http://schemas.microsoft.com/office/drawing/2014/main" id="{03F5FA9A-F254-DB10-FCBF-803BD9AD5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3305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&#10;&#10;Description automatically generated">
            <a:extLst>
              <a:ext uri="{FF2B5EF4-FFF2-40B4-BE49-F238E27FC236}">
                <a16:creationId xmlns:a16="http://schemas.microsoft.com/office/drawing/2014/main" id="{89056437-102A-A950-847C-BFB816535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1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3118A0AF-038B-3CA0-6B5A-3F04E0C21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A9DAD093-0725-BC44-86BE-7377BA105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0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ign on a building&#10;&#10;Description automatically generated with medium confidence">
            <a:extLst>
              <a:ext uri="{FF2B5EF4-FFF2-40B4-BE49-F238E27FC236}">
                <a16:creationId xmlns:a16="http://schemas.microsoft.com/office/drawing/2014/main" id="{791E503E-7456-4C36-3BF7-6D0A831D9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8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TS-District-Assembly-2023-Info-Slides-1" id="{3313CA75-19C7-EE46-88B3-2F8169696EF3}" vid="{2924E684-500F-6742-B0C5-739AA3C3687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Veach, Jason</dc:creator>
  <cp:lastModifiedBy>McLaughlin, Bryon</cp:lastModifiedBy>
  <cp:revision>18</cp:revision>
  <dcterms:created xsi:type="dcterms:W3CDTF">2021-03-10T20:02:21Z</dcterms:created>
  <dcterms:modified xsi:type="dcterms:W3CDTF">2024-02-26T19:35:37Z</dcterms:modified>
</cp:coreProperties>
</file>