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2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AD0B-511F-885C-9009-FE67BEB3C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5C86E-B36E-544C-6AA1-31641244C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676DD-12E3-B1BB-835E-544FDCFC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8812-6F08-4B30-954E-1C28FB11C62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CACFF-4D15-CDFB-A3B3-ED9ABF7C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8475A-EF70-13C3-7D78-82A60030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C5C5-C041-4D79-986B-EA87831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9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E489-977D-1979-8F3D-B8FC0766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2E341-2ABC-527E-B7C7-0282E6849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4CDA-6483-2C8B-7721-5D7EB6D2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8812-6F08-4B30-954E-1C28FB11C62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F563A-7190-84A1-20C7-F4843448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6BDC9-81A8-AAAA-D4AC-5B35095F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C5C5-C041-4D79-986B-EA87831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76419-8BAB-F339-36E5-447467FB3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55640-426B-A2D0-2E63-5CCDE46B9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4D73E-F7A4-9870-A3FA-89C2D658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8812-6F08-4B30-954E-1C28FB11C62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0E30C-1B7B-421A-6D19-879A6A77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EE243-8D8B-7417-691A-E146D09A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C5C5-C041-4D79-986B-EA87831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5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C30E-BBA8-3677-B30F-4E0B5766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77625-8E6B-1CA5-955E-012341DF4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6F13F-9B02-9906-9966-0523A457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8812-6F08-4B30-954E-1C28FB11C62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BBBCC-C294-DFFA-38A1-422205DC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4F26E-9580-743B-7FB7-7E656BA3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C5C5-C041-4D79-986B-EA87831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D834-61CA-AF4F-15A0-1A782A6C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D6559-F885-16D3-F67D-3F1C7EC94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631AB-A01E-7FC3-8DAA-996A619C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8812-6F08-4B30-954E-1C28FB11C62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5A037-2805-93F4-A44C-F124054A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F2FC1-F10D-0441-FB1E-263F64AB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C5C5-C041-4D79-986B-EA87831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1C8A-F428-E7CA-4E11-5959884E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88CA-5588-08DB-8152-6044B9CB0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E9BDC-67D5-4EBB-39EF-74037CB37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4F217-E107-781B-0E11-7AB18D41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8812-6F08-4B30-954E-1C28FB11C62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00444-5085-1A3A-F1DB-AE9934EF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2FB52-81DC-E953-8020-BF5A6F8A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C5C5-C041-4D79-986B-EA87831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9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7CA7-721E-FFD4-4F4C-3815AFDC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98F41-4A6D-F8DF-660F-0DDCF574B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D92E3-C7D2-2F96-EA7F-EF28CC33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96711-6B6D-896D-AE5B-49082E927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484DF-4F79-0883-7339-5124235B4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DB092-E3DB-9279-9D90-0166A724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8812-6F08-4B30-954E-1C28FB11C62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72AA4-CC6B-6EE2-5A54-D9C34D99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62BDA1-008C-F103-EEC7-2E8C647B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C5C5-C041-4D79-986B-EA87831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8E28-CBBA-6227-353B-A642AB85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4EBBD-6CA0-5FA6-30D7-CF58CD4E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8812-6F08-4B30-954E-1C28FB11C62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2C2DF-A3A9-9A64-2689-4CDF0EED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9014-D991-AED3-54AB-E768C824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C5C5-C041-4D79-986B-EA87831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744F8-6399-5088-F138-0A7AAE85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8812-6F08-4B30-954E-1C28FB11C62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CB8DC-45B8-2135-3DA3-978F7CEF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47735-D295-FEB5-F637-4DA9CD4A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C5C5-C041-4D79-986B-EA87831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E50D-CE33-8603-A71A-4F26F20C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70716-EE67-5376-9A56-E20AE3D0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60EA6-35C1-7335-7380-C14BB272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3197A-09A3-50D8-FCF5-A5854D70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8812-6F08-4B30-954E-1C28FB11C62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5D680-0002-DB3F-7B1A-F666A626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13A91-F681-25C2-1560-7590ECF3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C5C5-C041-4D79-986B-EA87831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46C6-9528-C2C3-FB8B-B2F5126E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032A3-8C34-74E5-FA6B-760DEC098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FF195-ECAA-1265-D1D7-5A72B7311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D01A2-1EFF-30C1-A622-6D1730B0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8812-6F08-4B30-954E-1C28FB11C62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491F3-336E-2BA6-1240-5C8C688B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18933-6225-C824-12CF-760A2C73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C5C5-C041-4D79-986B-EA87831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3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74D8A-9F64-EA14-D4B1-3559F5BA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30F9E-948A-825D-2DCC-9CE59CDB8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75F3C-0D7A-9ED5-41ED-D473704E1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8812-6F08-4B30-954E-1C28FB11C62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BFEB-0A13-22DA-6782-A7BF1B306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723C-51FF-214A-3E62-D57F607CD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0C5C5-C041-4D79-986B-EA87831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7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2281-7806-B6B8-1304-E82B1764E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0287A-D054-832E-BC16-3D0212606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anding in front of a brick building&#10;&#10;Description automatically generated">
            <a:extLst>
              <a:ext uri="{FF2B5EF4-FFF2-40B4-BE49-F238E27FC236}">
                <a16:creationId xmlns:a16="http://schemas.microsoft.com/office/drawing/2014/main" id="{BB747203-3E30-4456-97FB-4E45A89EA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6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1CAD7F4B-E2D8-A561-F358-7FB9CB5BE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on a staircase&#10;&#10;Description automatically generated">
            <a:extLst>
              <a:ext uri="{FF2B5EF4-FFF2-40B4-BE49-F238E27FC236}">
                <a16:creationId xmlns:a16="http://schemas.microsoft.com/office/drawing/2014/main" id="{B0354AE0-8176-4D19-94B8-A62A5E3C3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EE5340CC-4369-94DD-8CC0-5702772E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8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ED8AEC38-0522-56E9-9D08-6EA5DAE63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9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on a staircase&#10;&#10;Description automatically generated">
            <a:extLst>
              <a:ext uri="{FF2B5EF4-FFF2-40B4-BE49-F238E27FC236}">
                <a16:creationId xmlns:a16="http://schemas.microsoft.com/office/drawing/2014/main" id="{1DA0D6F9-7439-1820-90A9-EA21D9BB4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1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brick wall&#10;&#10;Description automatically generated">
            <a:extLst>
              <a:ext uri="{FF2B5EF4-FFF2-40B4-BE49-F238E27FC236}">
                <a16:creationId xmlns:a16="http://schemas.microsoft.com/office/drawing/2014/main" id="{0B4FF2CB-FB90-3A13-0C0D-0467595A6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1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Jessica</dc:creator>
  <cp:lastModifiedBy>Bennett, Jessica</cp:lastModifiedBy>
  <cp:revision>1</cp:revision>
  <dcterms:created xsi:type="dcterms:W3CDTF">2023-11-30T19:46:33Z</dcterms:created>
  <dcterms:modified xsi:type="dcterms:W3CDTF">2023-11-30T19:50:59Z</dcterms:modified>
</cp:coreProperties>
</file>