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B67C-1065-5479-E372-01930BD81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A5424-645F-90F9-AD27-F245750AB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9071D-C51C-9544-3F67-6EBBE3EF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216B-8331-A712-8AD8-F9A51BE3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B9094-B925-5E44-5197-8AA8C422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16A5-11F5-8DE4-6FCD-0A10702D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E9FEA-8139-4C31-0FA5-3E8904E6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76FE-DB9A-82F5-B6C8-8DA1DE4E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4CAC-B50D-A010-D0CB-96FC5F6E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4E6AC-ED38-309F-93C5-88104CA7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0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07778-77E8-25A2-CE2A-ADC3EB498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D82D2-B74B-A9E0-627D-9AFD90AEA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1F27-C11C-ED3B-F6AC-C9FE8ECB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E8C41-0DE9-CB3D-F82F-31A41F2C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7360C-094B-D648-4A1D-FFEBA210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D79B-3475-6FA0-D3F0-D89F6DC1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2D27-C48D-1D62-2B41-A25072821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E0D09-9505-8AD5-7547-C683F97C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6DC6-DD47-364C-7F07-7EAF476E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CBDC3-A1D0-443B-6C09-82EAFFFA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8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8709-5458-D788-AF86-E76A3FCD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D6F32-5D05-D2FB-ECDA-D3A5809A4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B9AC2-20FD-289B-2F2A-66E5A25A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736-6FAD-9FCA-6BDB-9BB5722F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D276-8797-C06E-AD9F-C425FE03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6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0976-0BD4-797B-0579-FDFA3DFA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C3F8-5EA1-E3AD-7BB7-4FC3310FD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027B7-A577-1FF5-D3DF-3BB4579B8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56E32-21B0-ED79-E8FE-0B0D4BC0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2B7FD-1152-C6FC-C0CF-40F43F89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33D1-5B25-545F-7661-9D91ED1F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9A79-857E-390A-49E2-BFB247AC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CEE52-47F2-9A98-A1B9-E1291AE65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F270A-1C4F-746E-D6EF-3F603617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CB70D-B574-B904-E434-0148A32F6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D2096-25AC-9321-AF5C-6957A98BD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9E34C-1F57-CF22-7599-6C46080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BF0D8-B69D-6FBA-3AAD-86DFAD54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0D888-35B0-4127-8BAE-869F523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4978-9287-35B8-D767-C56D767C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26ED5-DB80-0E72-4F5D-ACE0B872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F7F6D-0CB6-6CCF-4E58-EBD79180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7CA7F-0CAA-8C43-AEA4-B67EDDDE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6D9DF-0C94-E8B5-0EB5-BD85AAED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7D26A-BAFC-7E86-AFD1-4BDEFBCC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B1DE2-3D52-E32A-867D-F0C50C8B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43F5-6DB0-A043-DAB3-AD30C2FA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9B2F-C153-8EDA-9859-132A529ED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89FC7-1DD4-0235-FA08-01A7FD481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3816C-E91A-8068-54A6-9DDA1705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B5F0A-1507-F16F-7A90-D39BF622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3CAA8-ADC2-2A8F-B09A-A4C6FFD6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2E73-B7FD-1414-8CBA-4F995514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FCCE9-38FC-8F51-284E-E7C40E8D0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12E06-DE2C-AECD-52BB-7DB684AA3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23365-1139-993F-14E9-214F7FD6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F44A9-1BDB-0327-6943-594991A2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1FABB-36B9-B67C-C263-F2152450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2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97324-0993-499B-49FC-72209964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347C2-7DC3-89DF-7DC5-FA7FC1BAF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B8005-C311-D985-CEAB-99794093A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85E9-2E34-4275-960E-AF234DF7B3D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D720-D410-95CA-4320-D6EDD2E73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CCE8-A4EA-EE7D-7CBB-F2B06E13C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7033-3AC7-423A-BF69-4F6EDB30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8B79-050A-23AF-0A8F-B0A3D4FA0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9C363-E047-5F61-C294-8A7C8085E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front of a brick building&#10;&#10;Description automatically generated">
            <a:extLst>
              <a:ext uri="{FF2B5EF4-FFF2-40B4-BE49-F238E27FC236}">
                <a16:creationId xmlns:a16="http://schemas.microsoft.com/office/drawing/2014/main" id="{136287B3-B53F-0501-8D81-F4FFA8AC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0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a staircase&#10;&#10;Description automatically generated">
            <a:extLst>
              <a:ext uri="{FF2B5EF4-FFF2-40B4-BE49-F238E27FC236}">
                <a16:creationId xmlns:a16="http://schemas.microsoft.com/office/drawing/2014/main" id="{2713CCF8-3CE9-2CA2-33A3-7D15FAAC6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2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rick wall&#10;&#10;Description automatically generated">
            <a:extLst>
              <a:ext uri="{FF2B5EF4-FFF2-40B4-BE49-F238E27FC236}">
                <a16:creationId xmlns:a16="http://schemas.microsoft.com/office/drawing/2014/main" id="{E9E4774C-A8C9-2DFB-FC97-8DA06C0AF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519C867F-F47C-1A98-9FAD-6ECB01A4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D13578FC-BE20-A2B2-5D0B-895EA308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a staircase&#10;&#10;Description automatically generated">
            <a:extLst>
              <a:ext uri="{FF2B5EF4-FFF2-40B4-BE49-F238E27FC236}">
                <a16:creationId xmlns:a16="http://schemas.microsoft.com/office/drawing/2014/main" id="{AA3C94D7-D681-CBED-7126-70EAB4F9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2C03F78-9765-876C-B787-7884D60A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Jessica</dc:creator>
  <cp:lastModifiedBy>Bennett, Jessica</cp:lastModifiedBy>
  <cp:revision>1</cp:revision>
  <dcterms:created xsi:type="dcterms:W3CDTF">2023-11-30T19:51:23Z</dcterms:created>
  <dcterms:modified xsi:type="dcterms:W3CDTF">2023-11-30T19:52:44Z</dcterms:modified>
</cp:coreProperties>
</file>