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697B3C-39D7-2049-8FB7-F92149AE46E3}" v="4" dt="2022-12-14T23:00:45.5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55"/>
    <p:restoredTop sz="94692"/>
  </p:normalViewPr>
  <p:slideViewPr>
    <p:cSldViewPr snapToGrid="0" snapToObjects="1">
      <p:cViewPr>
        <p:scale>
          <a:sx n="64" d="100"/>
          <a:sy n="64" d="100"/>
        </p:scale>
        <p:origin x="432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Pherson, Timothy E." userId="f8bb3fd6-5ee7-4fac-a22a-d33f4000b8bc" providerId="ADAL" clId="{BD697B3C-39D7-2049-8FB7-F92149AE46E3}"/>
    <pc:docChg chg="undo custSel modSld modMainMaster">
      <pc:chgData name="McPherson, Timothy E." userId="f8bb3fd6-5ee7-4fac-a22a-d33f4000b8bc" providerId="ADAL" clId="{BD697B3C-39D7-2049-8FB7-F92149AE46E3}" dt="2022-12-14T23:00:50.998" v="15" actId="1076"/>
      <pc:docMkLst>
        <pc:docMk/>
      </pc:docMkLst>
      <pc:sldChg chg="addSp delSp modSp mod setBg">
        <pc:chgData name="McPherson, Timothy E." userId="f8bb3fd6-5ee7-4fac-a22a-d33f4000b8bc" providerId="ADAL" clId="{BD697B3C-39D7-2049-8FB7-F92149AE46E3}" dt="2022-12-14T23:00:50.998" v="15" actId="1076"/>
        <pc:sldMkLst>
          <pc:docMk/>
          <pc:sldMk cId="2407080798" sldId="256"/>
        </pc:sldMkLst>
        <pc:picChg chg="add mod">
          <ac:chgData name="McPherson, Timothy E." userId="f8bb3fd6-5ee7-4fac-a22a-d33f4000b8bc" providerId="ADAL" clId="{BD697B3C-39D7-2049-8FB7-F92149AE46E3}" dt="2022-12-14T23:00:50.998" v="15" actId="1076"/>
          <ac:picMkLst>
            <pc:docMk/>
            <pc:sldMk cId="2407080798" sldId="256"/>
            <ac:picMk id="3" creationId="{DD1BBB1A-31EF-FFC2-F4D1-8CA68D0970B0}"/>
          </ac:picMkLst>
        </pc:picChg>
        <pc:picChg chg="add del mod">
          <ac:chgData name="McPherson, Timothy E." userId="f8bb3fd6-5ee7-4fac-a22a-d33f4000b8bc" providerId="ADAL" clId="{BD697B3C-39D7-2049-8FB7-F92149AE46E3}" dt="2022-12-14T22:58:35.939" v="6" actId="478"/>
          <ac:picMkLst>
            <pc:docMk/>
            <pc:sldMk cId="2407080798" sldId="256"/>
            <ac:picMk id="5" creationId="{EB703815-D54D-7E48-A6B1-B98013DF6218}"/>
          </ac:picMkLst>
        </pc:picChg>
      </pc:sldChg>
      <pc:sldMasterChg chg="setBg modSldLayout">
        <pc:chgData name="McPherson, Timothy E." userId="f8bb3fd6-5ee7-4fac-a22a-d33f4000b8bc" providerId="ADAL" clId="{BD697B3C-39D7-2049-8FB7-F92149AE46E3}" dt="2022-12-14T23:00:45.533" v="14"/>
        <pc:sldMasterMkLst>
          <pc:docMk/>
          <pc:sldMasterMk cId="3888690251" sldId="2147483648"/>
        </pc:sldMasterMkLst>
        <pc:sldLayoutChg chg="setBg">
          <pc:chgData name="McPherson, Timothy E." userId="f8bb3fd6-5ee7-4fac-a22a-d33f4000b8bc" providerId="ADAL" clId="{BD697B3C-39D7-2049-8FB7-F92149AE46E3}" dt="2022-12-14T23:00:45.533" v="14"/>
          <pc:sldLayoutMkLst>
            <pc:docMk/>
            <pc:sldMasterMk cId="3888690251" sldId="2147483648"/>
            <pc:sldLayoutMk cId="2279421804" sldId="2147483649"/>
          </pc:sldLayoutMkLst>
        </pc:sldLayoutChg>
        <pc:sldLayoutChg chg="setBg">
          <pc:chgData name="McPherson, Timothy E." userId="f8bb3fd6-5ee7-4fac-a22a-d33f4000b8bc" providerId="ADAL" clId="{BD697B3C-39D7-2049-8FB7-F92149AE46E3}" dt="2022-12-14T23:00:45.533" v="14"/>
          <pc:sldLayoutMkLst>
            <pc:docMk/>
            <pc:sldMasterMk cId="3888690251" sldId="2147483648"/>
            <pc:sldLayoutMk cId="1971222624" sldId="2147483650"/>
          </pc:sldLayoutMkLst>
        </pc:sldLayoutChg>
        <pc:sldLayoutChg chg="setBg">
          <pc:chgData name="McPherson, Timothy E." userId="f8bb3fd6-5ee7-4fac-a22a-d33f4000b8bc" providerId="ADAL" clId="{BD697B3C-39D7-2049-8FB7-F92149AE46E3}" dt="2022-12-14T23:00:45.533" v="14"/>
          <pc:sldLayoutMkLst>
            <pc:docMk/>
            <pc:sldMasterMk cId="3888690251" sldId="2147483648"/>
            <pc:sldLayoutMk cId="2738157869" sldId="2147483651"/>
          </pc:sldLayoutMkLst>
        </pc:sldLayoutChg>
        <pc:sldLayoutChg chg="setBg">
          <pc:chgData name="McPherson, Timothy E." userId="f8bb3fd6-5ee7-4fac-a22a-d33f4000b8bc" providerId="ADAL" clId="{BD697B3C-39D7-2049-8FB7-F92149AE46E3}" dt="2022-12-14T23:00:45.533" v="14"/>
          <pc:sldLayoutMkLst>
            <pc:docMk/>
            <pc:sldMasterMk cId="3888690251" sldId="2147483648"/>
            <pc:sldLayoutMk cId="3754991234" sldId="2147483652"/>
          </pc:sldLayoutMkLst>
        </pc:sldLayoutChg>
        <pc:sldLayoutChg chg="setBg">
          <pc:chgData name="McPherson, Timothy E." userId="f8bb3fd6-5ee7-4fac-a22a-d33f4000b8bc" providerId="ADAL" clId="{BD697B3C-39D7-2049-8FB7-F92149AE46E3}" dt="2022-12-14T23:00:45.533" v="14"/>
          <pc:sldLayoutMkLst>
            <pc:docMk/>
            <pc:sldMasterMk cId="3888690251" sldId="2147483648"/>
            <pc:sldLayoutMk cId="2996656475" sldId="2147483653"/>
          </pc:sldLayoutMkLst>
        </pc:sldLayoutChg>
        <pc:sldLayoutChg chg="setBg">
          <pc:chgData name="McPherson, Timothy E." userId="f8bb3fd6-5ee7-4fac-a22a-d33f4000b8bc" providerId="ADAL" clId="{BD697B3C-39D7-2049-8FB7-F92149AE46E3}" dt="2022-12-14T23:00:45.533" v="14"/>
          <pc:sldLayoutMkLst>
            <pc:docMk/>
            <pc:sldMasterMk cId="3888690251" sldId="2147483648"/>
            <pc:sldLayoutMk cId="1613891125" sldId="2147483654"/>
          </pc:sldLayoutMkLst>
        </pc:sldLayoutChg>
        <pc:sldLayoutChg chg="setBg">
          <pc:chgData name="McPherson, Timothy E." userId="f8bb3fd6-5ee7-4fac-a22a-d33f4000b8bc" providerId="ADAL" clId="{BD697B3C-39D7-2049-8FB7-F92149AE46E3}" dt="2022-12-14T23:00:45.533" v="14"/>
          <pc:sldLayoutMkLst>
            <pc:docMk/>
            <pc:sldMasterMk cId="3888690251" sldId="2147483648"/>
            <pc:sldLayoutMk cId="2446016548" sldId="2147483655"/>
          </pc:sldLayoutMkLst>
        </pc:sldLayoutChg>
        <pc:sldLayoutChg chg="setBg">
          <pc:chgData name="McPherson, Timothy E." userId="f8bb3fd6-5ee7-4fac-a22a-d33f4000b8bc" providerId="ADAL" clId="{BD697B3C-39D7-2049-8FB7-F92149AE46E3}" dt="2022-12-14T23:00:45.533" v="14"/>
          <pc:sldLayoutMkLst>
            <pc:docMk/>
            <pc:sldMasterMk cId="3888690251" sldId="2147483648"/>
            <pc:sldLayoutMk cId="949788969" sldId="2147483656"/>
          </pc:sldLayoutMkLst>
        </pc:sldLayoutChg>
        <pc:sldLayoutChg chg="setBg">
          <pc:chgData name="McPherson, Timothy E." userId="f8bb3fd6-5ee7-4fac-a22a-d33f4000b8bc" providerId="ADAL" clId="{BD697B3C-39D7-2049-8FB7-F92149AE46E3}" dt="2022-12-14T23:00:45.533" v="14"/>
          <pc:sldLayoutMkLst>
            <pc:docMk/>
            <pc:sldMasterMk cId="3888690251" sldId="2147483648"/>
            <pc:sldLayoutMk cId="4034477432" sldId="2147483657"/>
          </pc:sldLayoutMkLst>
        </pc:sldLayoutChg>
        <pc:sldLayoutChg chg="setBg">
          <pc:chgData name="McPherson, Timothy E." userId="f8bb3fd6-5ee7-4fac-a22a-d33f4000b8bc" providerId="ADAL" clId="{BD697B3C-39D7-2049-8FB7-F92149AE46E3}" dt="2022-12-14T23:00:45.533" v="14"/>
          <pc:sldLayoutMkLst>
            <pc:docMk/>
            <pc:sldMasterMk cId="3888690251" sldId="2147483648"/>
            <pc:sldLayoutMk cId="3924455847" sldId="2147483658"/>
          </pc:sldLayoutMkLst>
        </pc:sldLayoutChg>
        <pc:sldLayoutChg chg="setBg">
          <pc:chgData name="McPherson, Timothy E." userId="f8bb3fd6-5ee7-4fac-a22a-d33f4000b8bc" providerId="ADAL" clId="{BD697B3C-39D7-2049-8FB7-F92149AE46E3}" dt="2022-12-14T23:00:45.533" v="14"/>
          <pc:sldLayoutMkLst>
            <pc:docMk/>
            <pc:sldMasterMk cId="3888690251" sldId="2147483648"/>
            <pc:sldLayoutMk cId="4179297528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92396-5F3E-3A44-B444-B52183586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1285D4-F1EF-8149-8C23-95EAF74F5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7AD03-A683-CD43-B6F1-E126A8F71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9DF5-E5B4-6B44-A889-FEDA7BAC1BC3}" type="datetimeFigureOut">
              <a:rPr lang="en-US" smtClean="0"/>
              <a:t>12/14/22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7399E-351A-8E47-A534-4D699ECAE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F5B4B-3B5F-204E-8AA0-5CD438796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35162-29AC-DD49-A3A8-A00DFA314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21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B18B5-8BB0-0B45-B4C3-275E449E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D11C2D-1ABA-6447-BB03-E14AD5598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B9775-3563-0248-9201-66E077A2A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9DF5-E5B4-6B44-A889-FEDA7BAC1BC3}" type="datetimeFigureOut">
              <a:rPr lang="en-US" smtClean="0"/>
              <a:t>12/14/22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63B7D-0C0D-6A44-BF77-0E506959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875DC-ED81-2E46-94EE-99A4DDD11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35162-29AC-DD49-A3A8-A00DFA314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55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2DE91A-3013-C745-A784-3B658A4EDF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D83479-6366-2F46-B88C-AE1FF43F0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A7BFE-01EF-D84F-999E-3C638A19E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9DF5-E5B4-6B44-A889-FEDA7BAC1BC3}" type="datetimeFigureOut">
              <a:rPr lang="en-US" smtClean="0"/>
              <a:t>12/14/22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287CB-B957-A84C-B33A-20305C0D9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497E4-6118-CC46-A4A2-6371B1D8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35162-29AC-DD49-A3A8-A00DFA314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97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8B5AE-1001-F540-9055-EE28FC9B7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803C7-76FB-E745-9B30-AB8E44A13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F78D7-E0E2-0149-9E4E-9B34DCAE5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9DF5-E5B4-6B44-A889-FEDA7BAC1BC3}" type="datetimeFigureOut">
              <a:rPr lang="en-US" smtClean="0"/>
              <a:t>12/14/22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E5035-0B5D-3D44-8B87-B98FCC358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08CEA-484A-0544-98A3-ADEFA164D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35162-29AC-DD49-A3A8-A00DFA314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22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ECC8F-F0A3-A04A-AC76-4C38AEDD9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784C6-BE09-2B4F-897D-704953B05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8ADFB-3247-B44A-B3C4-CF20102B5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9DF5-E5B4-6B44-A889-FEDA7BAC1BC3}" type="datetimeFigureOut">
              <a:rPr lang="en-US" smtClean="0"/>
              <a:t>12/14/22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7610A-3F5F-0D46-A261-DE21DD083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6BDB9-F55A-4C44-BD1E-332D9E864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35162-29AC-DD49-A3A8-A00DFA314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57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98893-80CB-874D-947D-3EC4C24D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72F73-10C7-3D43-8B6C-72FA11346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242606-732D-5744-85A4-F0473E6A2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CE7A66-3968-4048-9CED-2B4DC29EE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9DF5-E5B4-6B44-A889-FEDA7BAC1BC3}" type="datetimeFigureOut">
              <a:rPr lang="en-US" smtClean="0"/>
              <a:t>12/14/22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329E07-21D0-9040-A0D8-A4CBD8A6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45E0B-0DA8-6046-A1BD-6BC5CF0F6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35162-29AC-DD49-A3A8-A00DFA314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91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9BDBA-6018-2B40-89AE-06ED93C14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58EF7-EB64-2340-950B-883856188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E11EF-141F-EC49-AE2F-16E8259ED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046C7F-5454-A243-B630-010686910B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21D936-9AF0-AC4C-B661-F6594DF8BE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A06176-FA14-B34C-93B8-212D7E81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9DF5-E5B4-6B44-A889-FEDA7BAC1BC3}" type="datetimeFigureOut">
              <a:rPr lang="en-US" smtClean="0"/>
              <a:t>12/14/22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C90073-BEBE-6C4E-83E4-E1F5910CD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8399A3-A0B8-6245-AE1E-B0A2CD082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35162-29AC-DD49-A3A8-A00DFA314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56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5E13F-63C9-0240-A6D0-3E6E2AC47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85C745-588C-5548-A53C-C8AF52A55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9DF5-E5B4-6B44-A889-FEDA7BAC1BC3}" type="datetimeFigureOut">
              <a:rPr lang="en-US" smtClean="0"/>
              <a:t>12/14/22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EB569-F16D-924C-9FB5-B01C641B8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BE6686-8EC8-FD49-87F5-91A1DEEE1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35162-29AC-DD49-A3A8-A00DFA314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91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C18769-FEDA-D348-8A39-85C7F2B5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9DF5-E5B4-6B44-A889-FEDA7BAC1BC3}" type="datetimeFigureOut">
              <a:rPr lang="en-US" smtClean="0"/>
              <a:t>12/14/22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E28567-0477-5847-AFFC-A7C741753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5689D-C891-AD42-B71E-DBE1A53E7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35162-29AC-DD49-A3A8-A00DFA314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16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C5A44-C8DF-FF45-B864-4D719FA60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8F344-D37C-6745-9020-CF1141881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B59DE-97D8-464C-970E-379CEEA77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8B987-DBCD-F14F-837D-66A19872E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9DF5-E5B4-6B44-A889-FEDA7BAC1BC3}" type="datetimeFigureOut">
              <a:rPr lang="en-US" smtClean="0"/>
              <a:t>12/14/22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129FB-9D85-A043-9F87-6C0C39B6C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4D210-2AD0-C246-A21A-86DB1174F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35162-29AC-DD49-A3A8-A00DFA314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88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D53C5-3FF3-0147-88BE-0D97C250C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D250F8-9783-8A43-B589-47DEE6A279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FA2C3-8453-4C4F-A695-8D7DD48551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BE1017-7715-E64A-9C88-75AD76D03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9DF5-E5B4-6B44-A889-FEDA7BAC1BC3}" type="datetimeFigureOut">
              <a:rPr lang="en-US" smtClean="0"/>
              <a:t>12/14/22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AF643D-6C19-6E49-991D-504FB6495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A7C4AF-FDDE-D241-A46C-3F10472A0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35162-29AC-DD49-A3A8-A00DFA314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77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11321C-1D5D-9543-9283-B1A3F0124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68E93-1C6B-4841-B41E-DF28B4BC6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270CB-7537-594B-9B72-A5F7A0F596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39DF5-E5B4-6B44-A889-FEDA7BAC1BC3}" type="datetimeFigureOut">
              <a:rPr lang="en-US" smtClean="0"/>
              <a:t>12/14/22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69E7C-75D1-554D-8075-E3AAEDF2C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B83B9-A9B5-6045-87A9-EC099D611B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35162-29AC-DD49-A3A8-A00DFA314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9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building, booth&#10;&#10;Description automatically generated">
            <a:extLst>
              <a:ext uri="{FF2B5EF4-FFF2-40B4-BE49-F238E27FC236}">
                <a16:creationId xmlns:a16="http://schemas.microsoft.com/office/drawing/2014/main" id="{DD1BBB1A-31EF-FFC2-F4D1-8CA68D097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94182"/>
            <a:ext cx="12192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80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F17F1C4E-02A3-FE43-B89F-69DB3D070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67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6E8AD812-E60A-F94F-923A-BA5DDD7DD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71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EA8F20B5-9E56-E945-92F5-3E38D8731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46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8231D61D-5EEA-5841-8181-8FD0D527F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2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8594066F-2120-0F44-A063-485C64942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81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FF87A2F-7F0D-2647-A1DE-2EA21AB93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68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2595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Veach, Jason</dc:creator>
  <cp:lastModifiedBy>McPherson, Timothy E.</cp:lastModifiedBy>
  <cp:revision>2</cp:revision>
  <dcterms:created xsi:type="dcterms:W3CDTF">2021-12-03T04:23:02Z</dcterms:created>
  <dcterms:modified xsi:type="dcterms:W3CDTF">2022-12-14T23:00:58Z</dcterms:modified>
</cp:coreProperties>
</file>