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018"/>
  </p:normalViewPr>
  <p:slideViewPr>
    <p:cSldViewPr snapToGrid="0" snapToObjects="1">
      <p:cViewPr varScale="1">
        <p:scale>
          <a:sx n="90" d="100"/>
          <a:sy n="90" d="100"/>
        </p:scale>
        <p:origin x="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DB96-6C6A-6C44-A653-36341BA1D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6B6B1-AB22-8449-8628-82AEC4A79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910BD-AD56-A84B-AA6E-4E168C41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4F473-8AE0-C243-BE31-D67CC3CF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894B-B421-8249-B841-FB24E54F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99E6-D014-6C44-B246-767746BE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23A05-1D4D-324A-92A1-5FA0FAF8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CAE11-0BAE-2D4F-A537-BBF96BBD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BF0A9-EB63-3B41-846F-DCC6580F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9C77D-3507-9B4F-B646-C34146BC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4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8AD9AB-826B-E040-8DD6-B77F482C7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0BA69-2D81-154D-BA89-425F11C6E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1C221-028A-A849-A2A0-72357B71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F35B8-4DAC-F947-8450-60283A94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EA959-3E6C-F54A-87F3-305BECDD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5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27E7-1CDA-344E-9E59-942FE349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59A0F-D806-134D-884C-6CF38EB76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7B099-A42A-DD4C-8DF6-67F88B7D0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3BCA1-5160-0148-B379-5B9261EC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4A983-E473-0B44-B3DB-26A63783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11E5-DE82-F844-A042-32818D050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20653-0073-6540-8DD0-E09DD2272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E463A-4B2E-B44E-9B1B-1E0E2666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3B00B-E0C8-BF46-A8A0-4DD40D4C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28F91-C993-7C46-A0FB-5D4F784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8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C79D-E623-6C4A-92E7-884BE3EB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94C4-032A-D541-A83A-D79E9ABED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5ED2E-E97D-4B4A-9E8A-1A0B4928D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180F7-6F92-B243-949B-782CDF1D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6EB3C-A153-9442-B65F-D0C5463E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D4429-9918-FC46-A19E-27F45434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8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416F-6CDB-BA43-9B2C-E045916F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09EA7-C321-F245-8C9E-A727681F3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2E588-5A09-CF4E-841A-8B11C5529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FEE39-600E-B74D-B21C-629E4BA14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FDFAF-B0A2-6E4D-8F87-E7D7247D0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ADC475-6205-AE47-B539-1BEF48CB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EC645-8464-E048-91EB-369260EB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109AC-79D6-7542-A099-F20A424B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9CA1-5252-9941-8CC7-5B706426B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599FC-2B09-4F4A-9C64-8849D112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77DA1-9DD1-F24D-92A6-337AF479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EDE0A-A088-B848-9E3D-B6AAAE17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0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ADD038-B95F-6A44-BE13-966AC516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E19CF-5B96-B245-8D1A-4155AA33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91D23-6ADF-0C48-B38C-93B36002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3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7A43-BA1E-D245-8DFC-4B71549D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86918-FD27-9B4E-A590-33EB627DC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447CD-0068-A44E-A711-17CA51A03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94D5E-6410-0D4E-8C31-BD0F95DA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6E525-154F-E642-AA7B-C9D845F5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EA0E4-B7B5-4F4F-9D36-053CCDC9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3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95F0-2ECC-1D4D-B5F5-7967D321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00F68-337C-5B4A-AF23-85BFA55AE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02802-CE3B-F14F-B5DF-1C80835FC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EE821-5F68-1449-BF76-A127844E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CFC14-498F-A143-8B84-6975407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D5A40-9341-E744-A293-8AFA2253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28474-1784-2B43-B1C4-0035F8E9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7E95E-A7BF-4845-8EC1-1B228C951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E4517-8582-6C41-83C9-5A51D0C97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4741-C587-704D-973B-B6705F7D934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561C8-6CAE-DC48-A7A2-7F2A10F2C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D1E2-B9B5-4444-A83D-C9FD4E35D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983D954-3666-224E-BCE1-C9FBF2CB1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9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84DC-26E0-FD45-8533-F81692C1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1ED1-26A9-CF45-810A-D6896B0D38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89987-9B47-2F4F-B49C-88797AF6A4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1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84DC-26E0-FD45-8533-F81692C1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1ED1-26A9-CF45-810A-D6896B0D3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71ED6-27DF-9E46-8FEE-F3EB41884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5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sign, street&#10;&#10;Description automatically generated">
            <a:extLst>
              <a:ext uri="{FF2B5EF4-FFF2-40B4-BE49-F238E27FC236}">
                <a16:creationId xmlns:a16="http://schemas.microsoft.com/office/drawing/2014/main" id="{81AC4C4E-AB08-FE40-B5CC-9F64BA69D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84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Macintosh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Title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Veach, Jason</dc:creator>
  <cp:lastModifiedBy>Veach, Jason</cp:lastModifiedBy>
  <cp:revision>10</cp:revision>
  <dcterms:created xsi:type="dcterms:W3CDTF">2021-03-10T20:02:21Z</dcterms:created>
  <dcterms:modified xsi:type="dcterms:W3CDTF">2021-03-13T05:53:16Z</dcterms:modified>
</cp:coreProperties>
</file>