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4" r:id="rId5"/>
    <p:sldId id="260" r:id="rId6"/>
    <p:sldId id="259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9" autoAdjust="0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22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7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0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4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6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9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61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2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2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1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3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5115-C6C2-F742-90D1-059EDC89FD8F}" type="datetimeFigureOut">
              <a:rPr lang="en-US" smtClean="0"/>
              <a:t>12/10/20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C3902-FA29-4547-891D-149EE53DB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5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6BC6C5C-D73C-F949-9EE1-2949D2CB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93910"/>
            <a:ext cx="12192000" cy="98888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Oración</a:t>
            </a:r>
            <a:r>
              <a:rPr lang="en-US" b="1" dirty="0">
                <a:solidFill>
                  <a:schemeClr val="bg1"/>
                </a:solidFill>
              </a:rPr>
              <a:t> por los </a:t>
            </a:r>
            <a:r>
              <a:rPr lang="en-US" b="1" dirty="0" err="1">
                <a:solidFill>
                  <a:schemeClr val="bg1"/>
                </a:solidFill>
              </a:rPr>
              <a:t>seminaristas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8017"/>
            <a:ext cx="10431483" cy="57489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3600" i="1" dirty="0">
                <a:solidFill>
                  <a:schemeClr val="bg1"/>
                </a:solidFill>
              </a:rPr>
              <a:t>Padre misericordioso, rezamos hoy por el Seminario Teológico Nazareno. Te agradecemos por el regalo de nuestro Seminario que durante setenta y cinco años ha preparado a hombres y mujeres para el trabajo del ministerio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s-ES" sz="3600" b="1" dirty="0">
                <a:solidFill>
                  <a:schemeClr val="bg1"/>
                </a:solidFill>
              </a:rPr>
              <a:t>Señor, gracias por levantar nuestro Seminario por el bien de la Iglesia.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5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8017"/>
            <a:ext cx="10383982" cy="57489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3600" i="1" dirty="0">
                <a:solidFill>
                  <a:schemeClr val="bg1"/>
                </a:solidFill>
              </a:rPr>
              <a:t>Te pedimos, señor de la cosecha, que envíes trabajadores al campo de la cosecha.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s-ES" sz="3600" b="1" dirty="0">
                <a:solidFill>
                  <a:schemeClr val="bg1"/>
                </a:solidFill>
              </a:rPr>
              <a:t>Que aquellos a quienes llamas respondan con corazones obedientes y dispuestos.</a:t>
            </a:r>
            <a:r>
              <a:rPr lang="en-US" sz="3600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2981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188"/>
            <a:ext cx="10348356" cy="57489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3600" i="1" dirty="0">
                <a:solidFill>
                  <a:schemeClr val="bg1"/>
                </a:solidFill>
              </a:rPr>
              <a:t>Te pedimos, Señor, que bendigas a NTS con los recursos necesarios para el trabajo.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s-ES" sz="3600" b="1" dirty="0">
                <a:solidFill>
                  <a:schemeClr val="bg1"/>
                </a:solidFill>
              </a:rPr>
              <a:t>Provee para NTS con tu mano amable a través de la obediencia y la generosidad de su gente.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3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8017"/>
            <a:ext cx="10455234" cy="57489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3600" i="1" dirty="0">
                <a:solidFill>
                  <a:schemeClr val="bg1"/>
                </a:solidFill>
              </a:rPr>
              <a:t>Oramos por el liderazgo, la facultad y el personal del Seminario. Bendícelos y </a:t>
            </a:r>
            <a:r>
              <a:rPr lang="es-ES" sz="3600" i="1" dirty="0" err="1">
                <a:solidFill>
                  <a:schemeClr val="bg1"/>
                </a:solidFill>
              </a:rPr>
              <a:t>protéjelos</a:t>
            </a:r>
            <a:r>
              <a:rPr lang="es-ES" sz="3600" i="1" dirty="0">
                <a:solidFill>
                  <a:schemeClr val="bg1"/>
                </a:solidFill>
              </a:rPr>
              <a:t> en su trabajo de aprendizaje, enseñanza, escritura y orientación de alumnos fieles.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s-ES" sz="3600" b="1" dirty="0">
                <a:solidFill>
                  <a:schemeClr val="bg1"/>
                </a:solidFill>
              </a:rPr>
              <a:t>Bendice a todos los que pusieron sus manos y corazones en el trabajo del Seminario.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6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8017"/>
            <a:ext cx="10443358" cy="57489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3600" i="1" dirty="0">
                <a:solidFill>
                  <a:schemeClr val="bg1"/>
                </a:solidFill>
              </a:rPr>
              <a:t>Oramos por los estudiantes, todos los que están profundizando su preparación para dirigir tu Iglesia de manera fiel y efectiva.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s-ES" sz="3600" b="1" dirty="0">
                <a:solidFill>
                  <a:schemeClr val="bg1"/>
                </a:solidFill>
              </a:rPr>
              <a:t>Bendice a nuestros seminaristas con gracia, fuerza y sabiduría por el trabajo al que los has llamado.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80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8017"/>
            <a:ext cx="10455234" cy="57489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3600" i="1" dirty="0">
                <a:solidFill>
                  <a:schemeClr val="bg1"/>
                </a:solidFill>
              </a:rPr>
              <a:t>Te agradecemos, Señor, que proporciones liderazgo espiritual para tu Iglesia.</a:t>
            </a:r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3600" b="1" dirty="0">
                <a:solidFill>
                  <a:schemeClr val="bg1"/>
                </a:solidFill>
              </a:rPr>
              <a:t>Concédenos gracia para respetar el oficio pastoral, para que podamos vivir juntos en obediencia a tu orden de "someternos unos a otros por reverencia a Cristo" </a:t>
            </a:r>
            <a:r>
              <a:rPr lang="es-ES" sz="3600" dirty="0">
                <a:solidFill>
                  <a:schemeClr val="bg1"/>
                </a:solidFill>
              </a:rPr>
              <a:t>(Ef. 5:21).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1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8017"/>
            <a:ext cx="10478984" cy="57489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s-ES" sz="3600" b="1" i="1" dirty="0">
                <a:solidFill>
                  <a:schemeClr val="bg1"/>
                </a:solidFill>
              </a:rPr>
              <a:t>Todos: Que la gracia y la paz del Señor aseguren nuestro Seminario en su vida y ministerio. Oramos estas cosas en el nombre de Jesucristo nuestro Señor, quien vive y reina contigo y el Espíritu Santo, un solo Dios, por los siglos de los siglos. Amén.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47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312</Words>
  <Application>Microsoft Macintosh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Oración por los seminaristas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Prayer for Seminarians</dc:title>
  <dc:creator>Veach, Jason</dc:creator>
  <cp:lastModifiedBy>Veach, Jason</cp:lastModifiedBy>
  <cp:revision>9</cp:revision>
  <dcterms:created xsi:type="dcterms:W3CDTF">2018-11-14T20:46:41Z</dcterms:created>
  <dcterms:modified xsi:type="dcterms:W3CDTF">2020-12-10T17:19:43Z</dcterms:modified>
</cp:coreProperties>
</file>